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3" r:id="rId26"/>
    <p:sldId id="288" r:id="rId27"/>
    <p:sldId id="289" r:id="rId28"/>
    <p:sldId id="290" r:id="rId29"/>
    <p:sldId id="291" r:id="rId30"/>
    <p:sldId id="266" r:id="rId31"/>
    <p:sldId id="267" r:id="rId32"/>
    <p:sldId id="268" r:id="rId33"/>
    <p:sldId id="269" r:id="rId34"/>
    <p:sldId id="270" r:id="rId35"/>
    <p:sldId id="27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588" autoAdjust="0"/>
  </p:normalViewPr>
  <p:slideViewPr>
    <p:cSldViewPr snapToGrid="0">
      <p:cViewPr varScale="1">
        <p:scale>
          <a:sx n="63" d="100"/>
          <a:sy n="63" d="100"/>
        </p:scale>
        <p:origin x="5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7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7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5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4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DCCA-BA5E-4827-A052-192AA36D857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FB9E-C6A7-4697-875E-8E4734038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6028"/>
            <a:ext cx="9144000" cy="5278437"/>
          </a:xfrm>
        </p:spPr>
        <p:txBody>
          <a:bodyPr>
            <a:normAutofit/>
          </a:bodyPr>
          <a:lstStyle/>
          <a:p>
            <a:r>
              <a:rPr lang="en-US" sz="9600" dirty="0" smtClean="0"/>
              <a:t>OUR </a:t>
            </a:r>
            <a:br>
              <a:rPr lang="en-US" sz="9600" dirty="0" smtClean="0"/>
            </a:br>
            <a:r>
              <a:rPr lang="en-US" sz="9600" dirty="0" smtClean="0"/>
              <a:t>RUBE GOLDBERG</a:t>
            </a:r>
            <a:br>
              <a:rPr lang="en-US" sz="9600" dirty="0" smtClean="0"/>
            </a:br>
            <a:r>
              <a:rPr lang="en-US" sz="9600" dirty="0" smtClean="0"/>
              <a:t>PRESENTATION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8974975" cy="1600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 steps……………………….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pull the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 pulls on wedge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Wedge gets pulled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Pinball rolls down inclined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Pinball rolls into marble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Marble and pinball fall into pulley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Pulley drops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Golf ball rolls down inclined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Golf ball hits lever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Rube Goldberg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49324"/>
            <a:ext cx="2689774" cy="2548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8007" y="2028305"/>
            <a:ext cx="6974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Rube Goldberg was born in san </a:t>
            </a:r>
            <a:r>
              <a:rPr lang="en-US" dirty="0" err="1" smtClean="0"/>
              <a:t>Fransico</a:t>
            </a:r>
            <a:r>
              <a:rPr lang="en-US" dirty="0" smtClean="0"/>
              <a:t> on July 4, 1883. Rube wasn’t just an engineer. He was also a cartoon artist,  Sculptor, and Author. He is most famous for his inventions, </a:t>
            </a:r>
            <a:r>
              <a:rPr lang="en-US" dirty="0"/>
              <a:t>t</a:t>
            </a:r>
            <a:r>
              <a:rPr lang="en-US" dirty="0" smtClean="0"/>
              <a:t>he Rude Goldberg Machines where all machines that did simple tasks in a very complicated way.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That’s what STEM tried to simulate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 moves other golf 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Golf ball rolls down inclined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Golf ball hits </a:t>
            </a:r>
            <a:r>
              <a:rPr lang="en-US" dirty="0" err="1" smtClean="0"/>
              <a:t>lego</a:t>
            </a:r>
            <a:r>
              <a:rPr lang="en-US" dirty="0" smtClean="0"/>
              <a:t>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 man goes down </a:t>
            </a:r>
            <a:r>
              <a:rPr lang="en-US" dirty="0" err="1" smtClean="0"/>
              <a:t>zipline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 hits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 pulls the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Mentos drop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Soda shoots out of bottle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Soda fills cup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TASK COMPLETE!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must haves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machine must contain…………</a:t>
            </a:r>
          </a:p>
          <a:p>
            <a:pPr marL="0" indent="0">
              <a:buNone/>
            </a:pPr>
            <a:r>
              <a:rPr lang="en-US" dirty="0" smtClean="0"/>
              <a:t>-5 simple machine</a:t>
            </a:r>
          </a:p>
          <a:p>
            <a:pPr marL="0" indent="0">
              <a:buNone/>
            </a:pPr>
            <a:r>
              <a:rPr lang="en-US" dirty="0" smtClean="0"/>
              <a:t>-10 steps</a:t>
            </a:r>
          </a:p>
          <a:p>
            <a:pPr marL="0" indent="0">
              <a:buNone/>
            </a:pPr>
            <a:r>
              <a:rPr lang="en-US" dirty="0" smtClean="0"/>
              <a:t>-4 energy transfers</a:t>
            </a:r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-look clean, high quality, and not look like it was made by a class of </a:t>
            </a:r>
            <a:r>
              <a:rPr lang="en-US" dirty="0" err="1" smtClean="0"/>
              <a:t>kindergardiners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9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Energy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Pinball to marble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Golf ball to lever, lever to golf 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Golf ball to </a:t>
            </a:r>
            <a:r>
              <a:rPr lang="en-US" dirty="0" err="1" smtClean="0"/>
              <a:t>lego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 to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wanted to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Day 1:Plan on where to screw in wood</a:t>
            </a:r>
          </a:p>
          <a:p>
            <a:pPr marL="0" indent="0">
              <a:buNone/>
            </a:pPr>
            <a:r>
              <a:rPr lang="en-US" dirty="0" smtClean="0"/>
              <a:t>Day 2-7: Build and construct the machine</a:t>
            </a:r>
          </a:p>
          <a:p>
            <a:pPr marL="0" indent="0">
              <a:buNone/>
            </a:pPr>
            <a:r>
              <a:rPr lang="en-US" dirty="0" smtClean="0"/>
              <a:t>Day 8-9: Test and adjust</a:t>
            </a:r>
          </a:p>
          <a:p>
            <a:pPr marL="0" indent="0">
              <a:buNone/>
            </a:pPr>
            <a:r>
              <a:rPr lang="en-US" dirty="0" smtClean="0"/>
              <a:t>Day 10-11: Create and practice presentation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we actually did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Day 1: Plan on placement of wood</a:t>
            </a:r>
          </a:p>
          <a:p>
            <a:pPr marL="0" indent="0">
              <a:buNone/>
            </a:pPr>
            <a:r>
              <a:rPr lang="en-US" dirty="0" smtClean="0"/>
              <a:t>Day 2-5:Build the entire machine </a:t>
            </a:r>
          </a:p>
          <a:p>
            <a:pPr marL="0" indent="0">
              <a:buNone/>
            </a:pPr>
            <a:r>
              <a:rPr lang="en-US" dirty="0" smtClean="0"/>
              <a:t>Day 5-10: Test to get the pulley to work properly</a:t>
            </a:r>
          </a:p>
          <a:p>
            <a:pPr marL="0" indent="0">
              <a:buNone/>
            </a:pPr>
            <a:r>
              <a:rPr lang="en-US" dirty="0" smtClean="0"/>
              <a:t>Day 11: Make this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potassium benzoate, aspartame, and CO2 gas contained in diet coke is combined with the gelatin and gum Arabic in </a:t>
            </a:r>
            <a:r>
              <a:rPr lang="en-US" dirty="0" err="1" smtClean="0"/>
              <a:t>mentos</a:t>
            </a:r>
            <a:r>
              <a:rPr lang="en-US" dirty="0" smtClean="0"/>
              <a:t> the rapid foaming occurs.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0" y="673710"/>
            <a:ext cx="10515600" cy="1360949"/>
          </a:xfrm>
        </p:spPr>
        <p:txBody>
          <a:bodyPr>
            <a:normAutofit/>
          </a:bodyPr>
          <a:lstStyle/>
          <a:p>
            <a:r>
              <a:rPr lang="en-US" dirty="0" smtClean="0"/>
              <a:t>The 5 simple machines……………..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72" y="4074107"/>
            <a:ext cx="10847664" cy="27838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787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and Axle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805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 plane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2" y="1758601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213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04" y="163891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804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54" y="158146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122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380</Words>
  <Application>Microsoft Office PowerPoint</Application>
  <PresentationFormat>Widescreen</PresentationFormat>
  <Paragraphs>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OUR  RUBE GOLDBERG PRESENTATION</vt:lpstr>
      <vt:lpstr>Who is Rube Goldberg</vt:lpstr>
      <vt:lpstr>Machine must haves</vt:lpstr>
      <vt:lpstr>The 5 simple machines……………..</vt:lpstr>
      <vt:lpstr>Pulley</vt:lpstr>
      <vt:lpstr>Wheel and Axle</vt:lpstr>
      <vt:lpstr>Inclined plane</vt:lpstr>
      <vt:lpstr>A lever</vt:lpstr>
      <vt:lpstr>A Wedge</vt:lpstr>
      <vt:lpstr>The 10 steps……………………….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Step 11</vt:lpstr>
      <vt:lpstr>Step 12</vt:lpstr>
      <vt:lpstr>Step 13</vt:lpstr>
      <vt:lpstr>Step 14</vt:lpstr>
      <vt:lpstr>Step 15</vt:lpstr>
      <vt:lpstr>Step 16</vt:lpstr>
      <vt:lpstr>Step 17</vt:lpstr>
      <vt:lpstr>Step 18</vt:lpstr>
      <vt:lpstr> TASK COMPLETE!</vt:lpstr>
      <vt:lpstr>The 4 Energy Transfers</vt:lpstr>
      <vt:lpstr>Transfer 1</vt:lpstr>
      <vt:lpstr>Transfer 2</vt:lpstr>
      <vt:lpstr>Transfer 3</vt:lpstr>
      <vt:lpstr>Transfer 4</vt:lpstr>
      <vt:lpstr>Construction Plan</vt:lpstr>
      <vt:lpstr>Fun fact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 RUBE GOLDBERG PRESENTATION</dc:title>
  <dc:creator>Microsoft account</dc:creator>
  <cp:lastModifiedBy>Microsoft account</cp:lastModifiedBy>
  <cp:revision>17</cp:revision>
  <dcterms:created xsi:type="dcterms:W3CDTF">2014-09-30T14:16:02Z</dcterms:created>
  <dcterms:modified xsi:type="dcterms:W3CDTF">2014-10-03T16:10:00Z</dcterms:modified>
</cp:coreProperties>
</file>